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03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45" r:id="rId27"/>
    <p:sldId id="346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11" r:id="rId81"/>
    <p:sldId id="412" r:id="rId82"/>
    <p:sldId id="413" r:id="rId83"/>
    <p:sldId id="414" r:id="rId84"/>
    <p:sldId id="415" r:id="rId85"/>
    <p:sldId id="408" r:id="rId86"/>
    <p:sldId id="409" r:id="rId87"/>
    <p:sldId id="410" r:id="rId88"/>
    <p:sldId id="416" r:id="rId89"/>
    <p:sldId id="417" r:id="rId90"/>
    <p:sldId id="418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58" y="5018852"/>
            <a:ext cx="7566870" cy="668884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4: dc (doğru akım) devrelerinin çözümünde kullanılan yöntemler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8064158-1CB2-46F4-B90A-59E80574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60625"/>
            <a:ext cx="7146241" cy="3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78C4DB-4AE5-4A4F-9137-B2C9426A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" y="2125892"/>
            <a:ext cx="6713421" cy="37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4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48A736-E5CC-41A0-B088-481286AA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8" y="1939037"/>
            <a:ext cx="8404371" cy="95092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E54A524-6AEF-443D-9279-5DFFBCD4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178514"/>
            <a:ext cx="6814744" cy="25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DA37A08-511D-4953-AD71-4646B58B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70" y="1919518"/>
            <a:ext cx="6619569" cy="46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C40D8F8-325F-4BF3-BD99-2CC7701A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69" y="1884692"/>
            <a:ext cx="7762045" cy="23361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0B5032D-2975-45E2-B372-6D55A7C0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3" y="4410757"/>
            <a:ext cx="6235467" cy="1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CF9FD49-635D-4E8E-A5D5-2A742367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7" y="2153205"/>
            <a:ext cx="7408353" cy="25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42FCEA-FD17-43BB-85F2-3DF720D8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9" y="2130645"/>
            <a:ext cx="7297024" cy="29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83B6F0-4E90-4564-A136-1D474C99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2" y="2064815"/>
            <a:ext cx="7302005" cy="21383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F29F75-BDDD-408C-AA04-A9CCB500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4" y="4497158"/>
            <a:ext cx="19907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9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53A8F3-B7D5-47C5-8992-0EAA1CE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88" y="2030135"/>
            <a:ext cx="2940691" cy="44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D9EAA0-4E46-48B1-89CE-439ACDF5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4" y="2123506"/>
            <a:ext cx="6876438" cy="36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B4E73D-053A-402A-A2A0-1B46A9D7E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9" y="2147931"/>
            <a:ext cx="6292114" cy="2835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09484AB-3A2B-40A5-AA9C-55DF216D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52" y="2045677"/>
            <a:ext cx="4593264" cy="41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B10F4EF-EECD-488D-B839-28F85BEC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1" y="1954635"/>
            <a:ext cx="6588014" cy="4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BDA5621-8135-490E-BF6B-1023E6E7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9801"/>
            <a:ext cx="4940672" cy="44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68FAF8-A6FE-4A3F-BB95-0672ECEB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8" y="1891632"/>
            <a:ext cx="6631585" cy="46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1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ACB37E3-BB9B-4492-BD68-537B7EAD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3" y="2172697"/>
            <a:ext cx="7192293" cy="3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75E5EC-C65C-4BEA-9861-41A29598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0" y="2041051"/>
            <a:ext cx="7386593" cy="3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CD9D69-DED1-4CB2-8EB5-A40111CE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56594"/>
            <a:ext cx="76104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52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CE78A49-96E9-4826-ACDE-223F12C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2500"/>
            <a:ext cx="7187014" cy="39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9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A167B0B-4C36-4018-8906-45A41479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8" y="1904724"/>
            <a:ext cx="4667083" cy="47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4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8FE11F2-5D3A-4E51-8B93-2F80A51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76667"/>
            <a:ext cx="7235986" cy="31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C43051-2C2E-4A4C-B065-4C337955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88189"/>
            <a:ext cx="5752794" cy="38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8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7E08FA-4559-4844-AE20-3DD83521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7" y="2113555"/>
            <a:ext cx="6490327" cy="39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DC453C-595A-419B-BDD6-381CEA7C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83785"/>
            <a:ext cx="6541061" cy="23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16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99B178E-B9FB-4E00-8209-725B7C24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9" y="2223066"/>
            <a:ext cx="5467656" cy="421839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0BEB789-F51A-45FF-8C75-D0255CEE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58" y="2959217"/>
            <a:ext cx="2373888" cy="19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8F6FB5-0153-4B47-BD92-76021AEB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4" y="2370389"/>
            <a:ext cx="5864560" cy="27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5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476469-2F32-4332-89E8-1669D1EF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43371"/>
            <a:ext cx="6899115" cy="39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3DF7C4-CAA0-49F8-B278-E29C76AA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9" y="2124410"/>
            <a:ext cx="6030723" cy="4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63EBB0-1B96-4870-B2F8-24B242E8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915072"/>
            <a:ext cx="7273255" cy="47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1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295CF5-2928-4CBE-A144-D33B1027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27893"/>
            <a:ext cx="5539050" cy="43545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3BFFFD8-E6BE-4F09-891C-EB611524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745" y="5165653"/>
            <a:ext cx="2826315" cy="12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3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AB80FD-BB7F-40E7-ADE2-72195CD8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6" y="2132133"/>
            <a:ext cx="7460741" cy="26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9E3196B-7B26-4D12-911A-C2862E37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72" y="2075435"/>
            <a:ext cx="7185477" cy="43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1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AC7247F-940D-4E0B-8FF8-FC8F331D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6" y="1984302"/>
            <a:ext cx="7708208" cy="30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11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8E45FF-F9F4-4462-8797-5174D4AE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0" y="2084297"/>
            <a:ext cx="7578798" cy="149863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A6C43C6-7DF9-40BE-A967-992379B6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2" y="3582929"/>
            <a:ext cx="66579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111A0B-E143-446D-884F-CC9C0CAA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4" y="2017989"/>
            <a:ext cx="65722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70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67F47A-F9C9-48FE-BA77-65A22F05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4" y="2202233"/>
            <a:ext cx="7330362" cy="30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3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8B5355E-EF04-4ED8-9467-3C373712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0" y="2282527"/>
            <a:ext cx="7861577" cy="28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3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AE41B5-F44A-4479-A56D-ECC240D9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1" y="2063281"/>
            <a:ext cx="7017478" cy="410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6F4012E-6789-4474-B7FB-D6E89B53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9" y="2075510"/>
            <a:ext cx="7315200" cy="27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97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4C56B8-66C1-4E61-9A40-535967AC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1" y="2062983"/>
            <a:ext cx="7000919" cy="242137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0631D70-AFA6-429B-AB7C-7544505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50" y="4037114"/>
            <a:ext cx="2887648" cy="21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2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546C1E-5444-484C-897A-A715CDFDC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51003"/>
            <a:ext cx="5188897" cy="42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6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8F1B042-1364-4788-BF04-D00183F2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8" y="2259254"/>
            <a:ext cx="6977587" cy="30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7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593144-B7EA-4D12-8B60-132A7C7B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" y="2044057"/>
            <a:ext cx="7538732" cy="40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4F2597-188F-4390-A153-2721FCBE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2013358"/>
            <a:ext cx="6294306" cy="44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BCF0BD8-3001-4DE9-8523-283ECB48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2" y="1986828"/>
            <a:ext cx="7720197" cy="36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B721BCC-FE37-418E-AC75-1F92503A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69" y="2352490"/>
            <a:ext cx="4832730" cy="1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5263769-B852-4CF8-99DF-F34DBB1B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" y="2024075"/>
            <a:ext cx="7165292" cy="46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25F0D2-A89F-4BA1-8A36-429813AB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3" y="1993764"/>
            <a:ext cx="6028233" cy="44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89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39AF721-87DF-46AC-B13A-3CCB9723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1" y="2392879"/>
            <a:ext cx="8169261" cy="137173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15079C-9F8C-4D23-A227-417FC66C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6" y="3918419"/>
            <a:ext cx="8246116" cy="16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6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286B45-E2C3-4ED3-B15D-70888AAD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7" y="1926509"/>
            <a:ext cx="6655616" cy="47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7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15E9E18-3D4D-4446-A90B-86D85535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6" y="2237082"/>
            <a:ext cx="7638639" cy="2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28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C87CAA8-82E8-4C2D-84DE-86C25141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85" y="1937857"/>
            <a:ext cx="4110305" cy="4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3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7E89F0-DFB7-4B28-BAB9-27904DB6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4" y="2238952"/>
            <a:ext cx="7757282" cy="28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4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A2C5EAE-D7E3-4509-93CC-9285C9CA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1" y="2046137"/>
            <a:ext cx="5479409" cy="36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654035-B7D4-47DB-A69B-200F942D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1" y="2206304"/>
            <a:ext cx="6345002" cy="34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36203F7-626E-4AA3-B5BF-E254426B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7" y="2200936"/>
            <a:ext cx="7685889" cy="28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98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AF9937-61A1-4467-B9F7-D6CF5987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0" y="1901126"/>
            <a:ext cx="6192430" cy="221564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6072164-3735-424E-AD46-257822BE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21" y="3598877"/>
            <a:ext cx="3922975" cy="27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31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7F4F89-2E1F-48F4-B0E6-F193B8A7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9" y="2190415"/>
            <a:ext cx="6922272" cy="26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1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3371D85-C15C-49D5-983B-81769980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4" y="1962205"/>
            <a:ext cx="7749330" cy="240467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ECDFA38-6ADA-47C2-93C4-37DE17B9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43" y="4339612"/>
            <a:ext cx="47720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8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003465-203C-4038-A70D-B4A30433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5" y="1929468"/>
            <a:ext cx="3476960" cy="45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62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49747B1-F3F8-4AC9-99E6-CB2F7D24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1" y="2219437"/>
            <a:ext cx="7391575" cy="31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4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B7EAA7-D6F1-4DF3-92ED-114F9D5D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7" y="2004510"/>
            <a:ext cx="6069566" cy="38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8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7751217-B794-4155-B111-461E188E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2" y="2357305"/>
            <a:ext cx="7344958" cy="33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97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E16AFB8-F775-4949-9F09-D91B5927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236845"/>
            <a:ext cx="82962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2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982A4E-7510-4B34-9D75-2A39F142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7" y="2160509"/>
            <a:ext cx="7308384" cy="30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5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676A73-D97E-40FB-8D91-C4A634AD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6" y="2108228"/>
            <a:ext cx="6781932" cy="34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4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C80D545-839B-400F-A55A-AE830089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96" y="1925929"/>
            <a:ext cx="68675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9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105433-F7A9-445E-BC51-33583663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41870"/>
            <a:ext cx="5467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47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D4A4DE-9E3B-4306-88FE-9E4F54E3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6" y="2021747"/>
            <a:ext cx="6519770" cy="45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0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6DF82FE-E169-40E4-8B7A-2E26F647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" y="2041750"/>
            <a:ext cx="6979597" cy="41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5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69235C-18C6-43E5-8C72-118E41AC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1872"/>
            <a:ext cx="5761739" cy="47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4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994745-B78D-4639-B751-2F31D8B2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25" y="2024113"/>
            <a:ext cx="6756283" cy="400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AD16E5-2CF8-4078-AC24-FE19B88A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0" y="1984644"/>
            <a:ext cx="5380530" cy="47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7FCDDF-96B2-4D4F-B6FF-AA4109F9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80" y="2070536"/>
            <a:ext cx="6253468" cy="43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8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296D69-074B-4B77-9334-6B6067D7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6" y="2060327"/>
            <a:ext cx="6353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3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BB59FC-5A0D-478F-B64F-523A969B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5" y="2025608"/>
            <a:ext cx="7030630" cy="44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17575C-FB96-41EC-AAA0-634CD5D9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5" y="2051460"/>
            <a:ext cx="6239058" cy="43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0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8D0E904-BD37-44A2-AA47-A3BB9E7A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4" y="1942148"/>
            <a:ext cx="5498547" cy="29737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55FC632-45AB-47E6-A3F7-10433E57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4" y="4716448"/>
            <a:ext cx="3663444" cy="16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2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564B84-4957-43C8-8AB6-68EDE617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3" y="2106392"/>
            <a:ext cx="6764891" cy="36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4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C0E419-F7F8-45B4-90CE-C3FD7A6C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0937"/>
            <a:ext cx="6363312" cy="38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7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DB305AB-4161-451A-B952-9E7F47F1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3" y="2033681"/>
            <a:ext cx="7150741" cy="36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6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E0BBAE0-A29E-4AA2-B805-E2536637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2" y="2048227"/>
            <a:ext cx="7085202" cy="41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8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4180AE1-FD6B-4DF5-B8DF-826E0824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7" y="2227407"/>
            <a:ext cx="6518945" cy="26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24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12577EF-1D24-4A57-BB39-C73E1098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0001"/>
            <a:ext cx="7315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38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CBA1E5D-DE86-4AAC-B0C6-335CA279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2086974"/>
            <a:ext cx="6617079" cy="41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67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93CEF5-FC82-4CDC-8125-4A7CA9B2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90" y="2153498"/>
            <a:ext cx="4953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58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C3741F-CE1E-4D55-A72E-3DDA4D14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0" y="2051109"/>
            <a:ext cx="6224850" cy="42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7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matrisler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61CAFB-F2B2-4640-9DBE-E42B304E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9" y="2090126"/>
            <a:ext cx="82010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45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Çevre akımları yöntemi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58A950-0E51-4F10-978E-69A8730C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2" y="2008441"/>
            <a:ext cx="6715038" cy="452841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F92780-9CF3-4082-AA47-F92958FD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355" y="5189745"/>
            <a:ext cx="2483589" cy="10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216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692</TotalTime>
  <Words>451</Words>
  <Application>Microsoft Office PowerPoint</Application>
  <PresentationFormat>Ekran Gösterisi (4:3)</PresentationFormat>
  <Paragraphs>91</Paragraphs>
  <Slides>90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90</vt:i4>
      </vt:variant>
    </vt:vector>
  </HeadingPairs>
  <TitlesOfParts>
    <vt:vector size="94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1. matrisler</vt:lpstr>
      <vt:lpstr>1. matrisler</vt:lpstr>
      <vt:lpstr>1. matrisler</vt:lpstr>
      <vt:lpstr>1. matrisler</vt:lpstr>
      <vt:lpstr>1. matrisler</vt:lpstr>
      <vt:lpstr>1. matrisler</vt:lpstr>
      <vt:lpstr>1. matrisler</vt:lpstr>
      <vt:lpstr>1. matrisler</vt:lpstr>
      <vt:lpstr>1. matrisler</vt:lpstr>
      <vt:lpstr>1. matrisler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  <vt:lpstr>2. Çevre akımları yöntemi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ozge ARSLAN</cp:lastModifiedBy>
  <cp:revision>91</cp:revision>
  <dcterms:created xsi:type="dcterms:W3CDTF">2018-02-27T19:21:44Z</dcterms:created>
  <dcterms:modified xsi:type="dcterms:W3CDTF">2022-03-16T12:03:45Z</dcterms:modified>
</cp:coreProperties>
</file>